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0D952-8001-42AA-9F76-576CA68265D0}" type="datetimeFigureOut">
              <a:rPr lang="ru-RU" smtClean="0"/>
              <a:pPr/>
              <a:t>20.01.2026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3BD11-A0ED-44BD-A294-5FAA7E1EDE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0D952-8001-42AA-9F76-576CA68265D0}" type="datetimeFigureOut">
              <a:rPr lang="ru-RU" smtClean="0"/>
              <a:pPr/>
              <a:t>20.01.2026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3BD11-A0ED-44BD-A294-5FAA7E1EDE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0D952-8001-42AA-9F76-576CA68265D0}" type="datetimeFigureOut">
              <a:rPr lang="ru-RU" smtClean="0"/>
              <a:pPr/>
              <a:t>20.01.2026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3BD11-A0ED-44BD-A294-5FAA7E1EDE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0D952-8001-42AA-9F76-576CA68265D0}" type="datetimeFigureOut">
              <a:rPr lang="ru-RU" smtClean="0"/>
              <a:pPr/>
              <a:t>20.01.2026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3BD11-A0ED-44BD-A294-5FAA7E1EDE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0D952-8001-42AA-9F76-576CA68265D0}" type="datetimeFigureOut">
              <a:rPr lang="ru-RU" smtClean="0"/>
              <a:pPr/>
              <a:t>20.01.2026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3BD11-A0ED-44BD-A294-5FAA7E1EDE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0D952-8001-42AA-9F76-576CA68265D0}" type="datetimeFigureOut">
              <a:rPr lang="ru-RU" smtClean="0"/>
              <a:pPr/>
              <a:t>20.01.2026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3BD11-A0ED-44BD-A294-5FAA7E1EDE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0D952-8001-42AA-9F76-576CA68265D0}" type="datetimeFigureOut">
              <a:rPr lang="ru-RU" smtClean="0"/>
              <a:pPr/>
              <a:t>20.01.2026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3BD11-A0ED-44BD-A294-5FAA7E1EDE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0D952-8001-42AA-9F76-576CA68265D0}" type="datetimeFigureOut">
              <a:rPr lang="ru-RU" smtClean="0"/>
              <a:pPr/>
              <a:t>20.01.2026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3BD11-A0ED-44BD-A294-5FAA7E1EDE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0D952-8001-42AA-9F76-576CA68265D0}" type="datetimeFigureOut">
              <a:rPr lang="ru-RU" smtClean="0"/>
              <a:pPr/>
              <a:t>20.01.2026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3BD11-A0ED-44BD-A294-5FAA7E1EDE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0D952-8001-42AA-9F76-576CA68265D0}" type="datetimeFigureOut">
              <a:rPr lang="ru-RU" smtClean="0"/>
              <a:pPr/>
              <a:t>20.01.2026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3BD11-A0ED-44BD-A294-5FAA7E1EDE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0D952-8001-42AA-9F76-576CA68265D0}" type="datetimeFigureOut">
              <a:rPr lang="ru-RU" smtClean="0"/>
              <a:pPr/>
              <a:t>20.01.2026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3BD11-A0ED-44BD-A294-5FAA7E1EDE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0D952-8001-42AA-9F76-576CA68265D0}" type="datetimeFigureOut">
              <a:rPr lang="ru-RU" smtClean="0"/>
              <a:pPr/>
              <a:t>20.01.2026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3BD11-A0ED-44BD-A294-5FAA7E1EDE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«Самые маленькие исследователи»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5013176"/>
            <a:ext cx="8429684" cy="1311432"/>
          </a:xfrm>
        </p:spPr>
        <p:txBody>
          <a:bodyPr>
            <a:normAutofit fontScale="92500" lnSpcReduction="10000"/>
          </a:bodyPr>
          <a:lstStyle/>
          <a:p>
            <a:pPr algn="r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</a:rPr>
              <a:t>Воспитатели </a:t>
            </a:r>
            <a:r>
              <a:rPr lang="ru-RU" sz="2400" dirty="0" smtClean="0">
                <a:solidFill>
                  <a:schemeClr val="tx1"/>
                </a:solidFill>
              </a:rPr>
              <a:t>второй группы </a:t>
            </a:r>
            <a:r>
              <a:rPr lang="ru-RU" sz="2400" dirty="0" smtClean="0">
                <a:solidFill>
                  <a:schemeClr val="tx1"/>
                </a:solidFill>
              </a:rPr>
              <a:t>раннего </a:t>
            </a:r>
            <a:r>
              <a:rPr lang="ru-RU" sz="2400" dirty="0" smtClean="0">
                <a:solidFill>
                  <a:schemeClr val="tx1"/>
                </a:solidFill>
              </a:rPr>
              <a:t>возраста</a:t>
            </a:r>
          </a:p>
          <a:p>
            <a:pPr algn="r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</a:rPr>
              <a:t>МБДОУ №38 города Коврова: </a:t>
            </a:r>
          </a:p>
          <a:p>
            <a:pPr algn="r">
              <a:spcBef>
                <a:spcPts val="0"/>
              </a:spcBef>
            </a:pPr>
            <a:r>
              <a:rPr lang="ru-RU" sz="2400" b="1" dirty="0" smtClean="0">
                <a:solidFill>
                  <a:schemeClr val="tx1"/>
                </a:solidFill>
              </a:rPr>
              <a:t>Ванюшкина Наталья Васильевна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algn="r">
              <a:spcBef>
                <a:spcPts val="0"/>
              </a:spcBef>
            </a:pPr>
            <a:r>
              <a:rPr lang="ru-RU" sz="2400" b="1" dirty="0" smtClean="0">
                <a:solidFill>
                  <a:schemeClr val="tx1"/>
                </a:solidFill>
              </a:rPr>
              <a:t>      </a:t>
            </a:r>
            <a:r>
              <a:rPr lang="ru-RU" sz="2400" b="1" dirty="0" err="1" smtClean="0">
                <a:solidFill>
                  <a:schemeClr val="tx1"/>
                </a:solidFill>
              </a:rPr>
              <a:t>Гордеевцева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Нина Николаевна</a:t>
            </a:r>
            <a:endParaRPr lang="ru-RU" sz="2400" b="1" dirty="0"/>
          </a:p>
        </p:txBody>
      </p:sp>
      <p:pic>
        <p:nvPicPr>
          <p:cNvPr id="4" name="Рисунок 3" descr="i-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755753"/>
            <a:ext cx="4500594" cy="30435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Центр экспериментирования и труда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 descr="20251127_100540.jpg"/>
          <p:cNvPicPr>
            <a:picLocks noChangeAspect="1"/>
          </p:cNvPicPr>
          <p:nvPr/>
        </p:nvPicPr>
        <p:blipFill rotWithShape="1">
          <a:blip r:embed="rId2" cstate="print"/>
          <a:srcRect l="24219" t="11127" r="14843" b="11360"/>
          <a:stretch/>
        </p:blipFill>
        <p:spPr>
          <a:xfrm>
            <a:off x="1500166" y="1500166"/>
            <a:ext cx="6143668" cy="4953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Игры с водичкой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 descr="20251124_0914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393116" y="2968276"/>
            <a:ext cx="4191162" cy="2358556"/>
          </a:xfrm>
          <a:prstGeom prst="rect">
            <a:avLst/>
          </a:prstGeom>
        </p:spPr>
      </p:pic>
      <p:pic>
        <p:nvPicPr>
          <p:cNvPr id="4" name="Рисунок 3" descr="20251124_091529.jpg"/>
          <p:cNvPicPr>
            <a:picLocks noChangeAspect="1"/>
          </p:cNvPicPr>
          <p:nvPr/>
        </p:nvPicPr>
        <p:blipFill>
          <a:blip r:embed="rId3" cstate="print"/>
          <a:srcRect t="2857" r="11569"/>
          <a:stretch>
            <a:fillRect/>
          </a:stretch>
        </p:blipFill>
        <p:spPr>
          <a:xfrm rot="5400000">
            <a:off x="5750727" y="2821777"/>
            <a:ext cx="3929090" cy="2428892"/>
          </a:xfrm>
          <a:prstGeom prst="rect">
            <a:avLst/>
          </a:prstGeom>
        </p:spPr>
      </p:pic>
      <p:pic>
        <p:nvPicPr>
          <p:cNvPr id="5" name="Рисунок 4" descr="20251124_091422.jpg"/>
          <p:cNvPicPr>
            <a:picLocks noChangeAspect="1"/>
          </p:cNvPicPr>
          <p:nvPr/>
        </p:nvPicPr>
        <p:blipFill>
          <a:blip r:embed="rId4" cstate="print"/>
          <a:srcRect l="16279" t="4133"/>
          <a:stretch>
            <a:fillRect/>
          </a:stretch>
        </p:blipFill>
        <p:spPr>
          <a:xfrm>
            <a:off x="3071502" y="2857496"/>
            <a:ext cx="3214978" cy="207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Игры с </a:t>
            </a:r>
            <a:r>
              <a:rPr lang="ru-RU" b="1" dirty="0" smtClean="0">
                <a:solidFill>
                  <a:srgbClr val="7030A0"/>
                </a:solidFill>
              </a:rPr>
              <a:t>водичкой: тонет</a:t>
            </a:r>
            <a:r>
              <a:rPr lang="ru-RU" b="1" dirty="0" smtClean="0">
                <a:solidFill>
                  <a:srgbClr val="7030A0"/>
                </a:solidFill>
              </a:rPr>
              <a:t>, не тонет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 descr="20251124_0918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532504" y="2754246"/>
            <a:ext cx="4429091" cy="2492449"/>
          </a:xfrm>
          <a:prstGeom prst="rect">
            <a:avLst/>
          </a:prstGeom>
        </p:spPr>
      </p:pic>
      <p:pic>
        <p:nvPicPr>
          <p:cNvPr id="4" name="Рисунок 3" descr="20251124_091909.jpg"/>
          <p:cNvPicPr>
            <a:picLocks noChangeAspect="1"/>
          </p:cNvPicPr>
          <p:nvPr/>
        </p:nvPicPr>
        <p:blipFill>
          <a:blip r:embed="rId3" cstate="print"/>
          <a:srcRect r="2660"/>
          <a:stretch>
            <a:fillRect/>
          </a:stretch>
        </p:blipFill>
        <p:spPr>
          <a:xfrm rot="5400000">
            <a:off x="-535817" y="2678901"/>
            <a:ext cx="4572032" cy="2643206"/>
          </a:xfrm>
          <a:prstGeom prst="rect">
            <a:avLst/>
          </a:prstGeom>
        </p:spPr>
      </p:pic>
      <p:pic>
        <p:nvPicPr>
          <p:cNvPr id="5" name="Рисунок 4" descr="20251124_091716.jpg"/>
          <p:cNvPicPr>
            <a:picLocks noChangeAspect="1"/>
          </p:cNvPicPr>
          <p:nvPr/>
        </p:nvPicPr>
        <p:blipFill>
          <a:blip r:embed="rId4" cstate="print"/>
          <a:srcRect l="24816"/>
          <a:stretch>
            <a:fillRect/>
          </a:stretch>
        </p:blipFill>
        <p:spPr>
          <a:xfrm>
            <a:off x="3143240" y="2428868"/>
            <a:ext cx="3246538" cy="2429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Как плавают </a:t>
            </a:r>
            <a:r>
              <a:rPr lang="ru-RU" b="1" dirty="0" smtClean="0">
                <a:solidFill>
                  <a:srgbClr val="7030A0"/>
                </a:solidFill>
              </a:rPr>
              <a:t>игрушки...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 descr="20251124_0921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300379" y="2867028"/>
            <a:ext cx="4500562" cy="2532669"/>
          </a:xfrm>
          <a:prstGeom prst="rect">
            <a:avLst/>
          </a:prstGeom>
        </p:spPr>
      </p:pic>
      <p:pic>
        <p:nvPicPr>
          <p:cNvPr id="4" name="Рисунок 3" descr="20251124_0921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 flipH="1">
            <a:off x="2448491" y="2854464"/>
            <a:ext cx="4443092" cy="2500329"/>
          </a:xfrm>
          <a:prstGeom prst="rect">
            <a:avLst/>
          </a:prstGeom>
        </p:spPr>
      </p:pic>
      <p:pic>
        <p:nvPicPr>
          <p:cNvPr id="5" name="Рисунок 4" descr="20251124_0921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170184" y="2867029"/>
            <a:ext cx="4500562" cy="25326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Образовательная деятельность 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игры с водой... </a:t>
            </a:r>
            <a:endParaRPr lang="ru-RU" dirty="0"/>
          </a:p>
        </p:txBody>
      </p:sp>
      <p:pic>
        <p:nvPicPr>
          <p:cNvPr id="3" name="Рисунок 2" descr="IMG_20251127_103846_974.jpg"/>
          <p:cNvPicPr>
            <a:picLocks noChangeAspect="1"/>
          </p:cNvPicPr>
          <p:nvPr/>
        </p:nvPicPr>
        <p:blipFill>
          <a:blip r:embed="rId2"/>
          <a:srcRect l="15938" t="21209" r="39457"/>
          <a:stretch>
            <a:fillRect/>
          </a:stretch>
        </p:blipFill>
        <p:spPr>
          <a:xfrm>
            <a:off x="785786" y="2143116"/>
            <a:ext cx="3929090" cy="3128018"/>
          </a:xfrm>
          <a:prstGeom prst="rect">
            <a:avLst/>
          </a:prstGeom>
        </p:spPr>
      </p:pic>
      <p:pic>
        <p:nvPicPr>
          <p:cNvPr id="4" name="Рисунок 3" descr="IMG_20251127_103844_122.jpg"/>
          <p:cNvPicPr>
            <a:picLocks noChangeAspect="1"/>
          </p:cNvPicPr>
          <p:nvPr/>
        </p:nvPicPr>
        <p:blipFill>
          <a:blip r:embed="rId3"/>
          <a:srcRect l="24859" t="6814" r="32969"/>
          <a:stretch>
            <a:fillRect/>
          </a:stretch>
        </p:blipFill>
        <p:spPr>
          <a:xfrm>
            <a:off x="5000628" y="1785926"/>
            <a:ext cx="3714776" cy="3699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ДУЕТ ВЕТЕРОК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20251124_092546.jpg"/>
          <p:cNvPicPr>
            <a:picLocks noChangeAspect="1"/>
          </p:cNvPicPr>
          <p:nvPr/>
        </p:nvPicPr>
        <p:blipFill>
          <a:blip r:embed="rId2" cstate="print"/>
          <a:srcRect r="10663"/>
          <a:stretch>
            <a:fillRect/>
          </a:stretch>
        </p:blipFill>
        <p:spPr>
          <a:xfrm>
            <a:off x="2643174" y="4071942"/>
            <a:ext cx="3857652" cy="2429994"/>
          </a:xfrm>
          <a:prstGeom prst="rect">
            <a:avLst/>
          </a:prstGeom>
        </p:spPr>
      </p:pic>
      <p:pic>
        <p:nvPicPr>
          <p:cNvPr id="5" name="Рисунок 4" descr="20251124_0926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542787" y="2614432"/>
            <a:ext cx="4443095" cy="2500330"/>
          </a:xfrm>
          <a:prstGeom prst="rect">
            <a:avLst/>
          </a:prstGeom>
        </p:spPr>
      </p:pic>
      <p:pic>
        <p:nvPicPr>
          <p:cNvPr id="3" name="Рисунок 2" descr="20251124_092438.jpg"/>
          <p:cNvPicPr>
            <a:picLocks noChangeAspect="1"/>
          </p:cNvPicPr>
          <p:nvPr/>
        </p:nvPicPr>
        <p:blipFill>
          <a:blip r:embed="rId4" cstate="print"/>
          <a:srcRect l="10228" r="19453" b="35"/>
          <a:stretch>
            <a:fillRect/>
          </a:stretch>
        </p:blipFill>
        <p:spPr>
          <a:xfrm>
            <a:off x="4757710" y="1417638"/>
            <a:ext cx="3929090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2428868"/>
            <a:ext cx="10096570" cy="3786214"/>
          </a:xfrm>
          <a:prstGeom prst="rect">
            <a:avLst/>
          </a:prstGeom>
          <a:noFill/>
        </p:spPr>
      </p:pic>
      <p:pic>
        <p:nvPicPr>
          <p:cNvPr id="4100" name="Picture 4" descr="Picture background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642918"/>
            <a:ext cx="4162425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7318</TotalTime>
  <Words>46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«Самые маленькие исследователи»</vt:lpstr>
      <vt:lpstr>Центр экспериментирования и труда</vt:lpstr>
      <vt:lpstr>Игры с водичкой</vt:lpstr>
      <vt:lpstr>Игры с водичкой: тонет, не тонет</vt:lpstr>
      <vt:lpstr>Как плавают игрушки...</vt:lpstr>
      <vt:lpstr>Образовательная деятельность  игры с водой... </vt:lpstr>
      <vt:lpstr>ДУЕТ ВЕТЕРОК</vt:lpstr>
      <vt:lpstr>Презентация PowerPoint</vt:lpstr>
    </vt:vector>
  </TitlesOfParts>
  <Company>MultiDVD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«Мы – исследователи»</dc:title>
  <dc:creator>Asus</dc:creator>
  <cp:lastModifiedBy>Галина Владимировна</cp:lastModifiedBy>
  <cp:revision>16</cp:revision>
  <dcterms:created xsi:type="dcterms:W3CDTF">2025-11-27T10:13:07Z</dcterms:created>
  <dcterms:modified xsi:type="dcterms:W3CDTF">2026-01-20T16:39:54Z</dcterms:modified>
</cp:coreProperties>
</file>