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3" r:id="rId1"/>
  </p:sldMasterIdLst>
  <p:notesMasterIdLst>
    <p:notesMasterId r:id="rId5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4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8" r:id="rId20"/>
    <p:sldId id="281" r:id="rId21"/>
    <p:sldId id="273" r:id="rId22"/>
    <p:sldId id="275" r:id="rId23"/>
    <p:sldId id="282" r:id="rId24"/>
    <p:sldId id="279" r:id="rId25"/>
    <p:sldId id="283" r:id="rId26"/>
    <p:sldId id="310" r:id="rId27"/>
    <p:sldId id="311" r:id="rId28"/>
    <p:sldId id="314" r:id="rId29"/>
    <p:sldId id="312" r:id="rId30"/>
    <p:sldId id="31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7" r:id="rId5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8DE00-2E35-48DF-81B5-8A566B0F4D64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8DD353-A526-495C-A3DB-0ADF4CE357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161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8DD353-A526-495C-A3DB-0ADF4CE35787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510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7200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2DF9-068F-4D4F-AB11-63D378C8FCF8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0"/>
            </a:lvl1pPr>
          </a:lstStyle>
          <a:p>
            <a:fld id="{BC1FFF7F-911E-45D1-A68A-DDF37E5EAC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364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2DF9-068F-4D4F-AB11-63D378C8FCF8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FFF7F-911E-45D1-A68A-DDF37E5EAC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349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2DF9-068F-4D4F-AB11-63D378C8FCF8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FFF7F-911E-45D1-A68A-DDF37E5EAC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999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2DF9-068F-4D4F-AB11-63D378C8FCF8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FFF7F-911E-45D1-A68A-DDF37E5EAC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751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7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99FA2DF9-068F-4D4F-AB11-63D378C8FCF8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BC1FFF7F-911E-45D1-A68A-DDF37E5EAC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812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2DF9-068F-4D4F-AB11-63D378C8FCF8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FFF7F-911E-45D1-A68A-DDF37E5EAC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468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2DF9-068F-4D4F-AB11-63D378C8FCF8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FFF7F-911E-45D1-A68A-DDF37E5EAC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620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2DF9-068F-4D4F-AB11-63D378C8FCF8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FFF7F-911E-45D1-A68A-DDF37E5EAC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445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2DF9-068F-4D4F-AB11-63D378C8FCF8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FFF7F-911E-45D1-A68A-DDF37E5EAC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958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2DF9-068F-4D4F-AB11-63D378C8FCF8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FFF7F-911E-45D1-A68A-DDF37E5EAC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918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A2DF9-068F-4D4F-AB11-63D378C8FCF8}" type="datetimeFigureOut">
              <a:rPr lang="ru-RU" smtClean="0"/>
              <a:t>03.04.2024</a:t>
            </a:fld>
            <a:endParaRPr lang="ru-R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FFF7F-911E-45D1-A68A-DDF37E5EAC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657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99FA2DF9-068F-4D4F-AB11-63D378C8FCF8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rgbClr val="FFFFFF"/>
                </a:solidFill>
                <a:latin typeface="+mj-lt"/>
              </a:defRPr>
            </a:lvl1pPr>
          </a:lstStyle>
          <a:p>
            <a:fld id="{BC1FFF7F-911E-45D1-A68A-DDF37E5EAC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60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ТАМ </a:t>
            </a:r>
            <a:r>
              <a:rPr lang="ru-RU" dirty="0" smtClean="0">
                <a:solidFill>
                  <a:srgbClr val="002060"/>
                </a:solidFill>
              </a:rPr>
              <a:t>НА НЕВЕДОМЫХ ДОРОЖКАХ...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069848" y="4705951"/>
            <a:ext cx="8378952" cy="1362339"/>
          </a:xfrm>
        </p:spPr>
        <p:txBody>
          <a:bodyPr>
            <a:noAutofit/>
          </a:bodyPr>
          <a:lstStyle/>
          <a:p>
            <a:pPr algn="r"/>
            <a:r>
              <a:rPr lang="ru-RU" sz="2400" b="1" dirty="0" smtClean="0"/>
              <a:t>Авторы тематического проекта: </a:t>
            </a:r>
          </a:p>
          <a:p>
            <a:pPr algn="r"/>
            <a:r>
              <a:rPr lang="ru-RU" sz="2400" dirty="0" smtClean="0"/>
              <a:t>воспитанники подготовительной к школе группы №11 и их родители, воспитатели и музыкальный руководитель</a:t>
            </a:r>
            <a:endParaRPr lang="ru-RU" sz="2400" dirty="0"/>
          </a:p>
        </p:txBody>
      </p:sp>
      <p:pic>
        <p:nvPicPr>
          <p:cNvPr id="7" name="Picture 2" descr="https://moreulybok.ru/wp-content/uploads/2021/08/aleksandr-pushkin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1" y="441286"/>
            <a:ext cx="2334130" cy="327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621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81" y="0"/>
            <a:ext cx="8756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53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69" y="443344"/>
            <a:ext cx="11693776" cy="570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79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002060"/>
                </a:solidFill>
              </a:rPr>
              <a:t>«Сказка о золотой рыбке...»</a:t>
            </a:r>
            <a:r>
              <a:rPr lang="ru-RU" sz="4400" dirty="0">
                <a:solidFill>
                  <a:srgbClr val="002060"/>
                </a:solidFill>
              </a:rPr>
              <a:t/>
            </a:r>
            <a:br>
              <a:rPr lang="ru-RU" sz="4400" dirty="0">
                <a:solidFill>
                  <a:srgbClr val="002060"/>
                </a:solidFill>
              </a:rPr>
            </a:br>
            <a:r>
              <a:rPr lang="ru-RU" sz="4400" dirty="0" smtClean="0">
                <a:solidFill>
                  <a:srgbClr val="002060"/>
                </a:solidFill>
              </a:rPr>
              <a:t>«</a:t>
            </a:r>
            <a:r>
              <a:rPr lang="ru-RU" sz="4400" dirty="0" err="1" smtClean="0">
                <a:solidFill>
                  <a:srgbClr val="002060"/>
                </a:solidFill>
              </a:rPr>
              <a:t>Шамаханская</a:t>
            </a:r>
            <a:r>
              <a:rPr lang="ru-RU" sz="4400" dirty="0" smtClean="0">
                <a:solidFill>
                  <a:srgbClr val="002060"/>
                </a:solidFill>
              </a:rPr>
              <a:t> царица...»</a:t>
            </a:r>
            <a:br>
              <a:rPr lang="ru-RU" sz="4400" dirty="0" smtClean="0">
                <a:solidFill>
                  <a:srgbClr val="002060"/>
                </a:solidFill>
              </a:rPr>
            </a:br>
            <a:endParaRPr lang="ru-RU" sz="4400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/>
              <a:t>Инсценировки по сказкам А.С. Пушкина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2284067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427" y="346364"/>
            <a:ext cx="4141614" cy="54032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60" y="346364"/>
            <a:ext cx="5644026" cy="5638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63"/>
          <a:stretch/>
        </p:blipFill>
        <p:spPr>
          <a:xfrm>
            <a:off x="4922878" y="3048000"/>
            <a:ext cx="2918795" cy="311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25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002060"/>
                </a:solidFill>
              </a:rPr>
              <a:t>«Золотая рыбка»</a:t>
            </a:r>
            <a:endParaRPr lang="ru-RU" sz="6000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/>
              <a:t>Изобразительная деятельность. Аппликация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3527170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439" y="0"/>
            <a:ext cx="9870049" cy="649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74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" r="5329" b="4370"/>
          <a:stretch/>
        </p:blipFill>
        <p:spPr>
          <a:xfrm>
            <a:off x="374072" y="651162"/>
            <a:ext cx="11412130" cy="527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10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dirty="0" smtClean="0"/>
              <a:t>Изготовление книжки – малышки </a:t>
            </a:r>
            <a:endParaRPr lang="ru-RU" sz="6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А.С. Пушкин «Сказка о рыбаке и рыбке»...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101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5" b="10343"/>
          <a:stretch/>
        </p:blipFill>
        <p:spPr>
          <a:xfrm>
            <a:off x="1149927" y="0"/>
            <a:ext cx="99133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244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926" y="129231"/>
            <a:ext cx="8626363" cy="643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701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«Терем» </a:t>
            </a:r>
            <a:br>
              <a:rPr lang="ru-RU" dirty="0" smtClean="0"/>
            </a:br>
            <a:r>
              <a:rPr lang="ru-RU" sz="4800" dirty="0" smtClean="0"/>
              <a:t>в сказках А.С. Пушкина</a:t>
            </a:r>
            <a:endParaRPr lang="ru-RU" sz="48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Конструктивная деятельность по замыслу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7580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«У Лукоморья дуб зеленый,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Златая цепь на дубе том...»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Конструирование из бумаги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9407518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9050"/>
            <a:ext cx="102870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137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2" t="2357" r="5219" b="9832"/>
          <a:stretch/>
        </p:blipFill>
        <p:spPr>
          <a:xfrm rot="5400000">
            <a:off x="33660" y="1014059"/>
            <a:ext cx="5644029" cy="46306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" t="24845" r="74549" b="15303"/>
          <a:stretch/>
        </p:blipFill>
        <p:spPr>
          <a:xfrm>
            <a:off x="5721927" y="157992"/>
            <a:ext cx="5430549" cy="634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1519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Рисование иллюстраций по сказкам А.С. Пушкина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1" b="12994"/>
          <a:stretch/>
        </p:blipFill>
        <p:spPr>
          <a:xfrm>
            <a:off x="1069975" y="2204116"/>
            <a:ext cx="10058400" cy="388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167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72" y="0"/>
            <a:ext cx="606002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881" y="0"/>
            <a:ext cx="60600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6769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16436" y="484631"/>
            <a:ext cx="4311811" cy="5805333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</a:rPr>
              <a:t>Оформление читательского дневника по сказкам </a:t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</a:rPr>
              <a:t>А.С. Пушкина 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" b="6263"/>
          <a:stretch/>
        </p:blipFill>
        <p:spPr>
          <a:xfrm>
            <a:off x="1108363" y="0"/>
            <a:ext cx="5543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728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Читаем дома...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«Чтение – вот лучшее учение»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3633566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" r="8749"/>
          <a:stretch/>
        </p:blipFill>
        <p:spPr>
          <a:xfrm>
            <a:off x="0" y="0"/>
            <a:ext cx="4599709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5" r="5790"/>
          <a:stretch/>
        </p:blipFill>
        <p:spPr>
          <a:xfrm>
            <a:off x="4599709" y="0"/>
            <a:ext cx="3560620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" r="17995"/>
          <a:stretch/>
        </p:blipFill>
        <p:spPr>
          <a:xfrm>
            <a:off x="8160328" y="0"/>
            <a:ext cx="4031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650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Библиотека – </a:t>
            </a:r>
            <a:r>
              <a:rPr lang="ru-RU" dirty="0" err="1" smtClean="0">
                <a:solidFill>
                  <a:srgbClr val="002060"/>
                </a:solidFill>
              </a:rPr>
              <a:t>книжкин</a:t>
            </a:r>
            <a:r>
              <a:rPr lang="ru-RU" dirty="0" smtClean="0">
                <a:solidFill>
                  <a:srgbClr val="002060"/>
                </a:solidFill>
              </a:rPr>
              <a:t> дом...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95728" y="5006201"/>
            <a:ext cx="9052560" cy="1066800"/>
          </a:xfrm>
        </p:spPr>
        <p:txBody>
          <a:bodyPr>
            <a:normAutofit lnSpcReduction="10000"/>
          </a:bodyPr>
          <a:lstStyle/>
          <a:p>
            <a:r>
              <a:rPr lang="ru-RU" sz="4000" dirty="0" smtClean="0"/>
              <a:t>Городская экологическая библиотека г. </a:t>
            </a:r>
            <a:r>
              <a:rPr lang="ru-RU" sz="4000" dirty="0" err="1" smtClean="0"/>
              <a:t>Ковроа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631375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75" y="0"/>
            <a:ext cx="5519106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842" y="0"/>
            <a:ext cx="53927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285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309707"/>
            <a:ext cx="4325938" cy="3978275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864" y="309707"/>
            <a:ext cx="4073236" cy="5951913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419" y="1262898"/>
            <a:ext cx="4641272" cy="544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4342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8" y="0"/>
            <a:ext cx="535161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100" y="0"/>
            <a:ext cx="53516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078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«Там, на неведомых дорожках...»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2167128" y="4992347"/>
            <a:ext cx="9052560" cy="1066800"/>
          </a:xfrm>
        </p:spPr>
        <p:txBody>
          <a:bodyPr>
            <a:noAutofit/>
          </a:bodyPr>
          <a:lstStyle/>
          <a:p>
            <a:r>
              <a:rPr lang="ru-RU" sz="4000" dirty="0" smtClean="0"/>
              <a:t>Литературный досуг по сказкам А.С. Пушкина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5634757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381"/>
            <a:ext cx="12192000" cy="608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7622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685"/>
            <a:ext cx="12192000" cy="648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054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13" y="0"/>
            <a:ext cx="115111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006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581"/>
            <a:ext cx="12192000" cy="549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090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581"/>
            <a:ext cx="12192000" cy="549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4789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120"/>
            <a:ext cx="12192000" cy="647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290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0"/>
            <a:ext cx="12192000" cy="678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840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296"/>
            <a:ext cx="12192000" cy="656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45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573489" y="394716"/>
            <a:ext cx="1540903" cy="6068568"/>
          </a:xfrm>
        </p:spPr>
        <p:txBody>
          <a:bodyPr vert="vert">
            <a:noAutofit/>
          </a:bodyPr>
          <a:lstStyle/>
          <a:p>
            <a:r>
              <a:rPr lang="ru-RU" sz="4000" dirty="0" smtClean="0">
                <a:solidFill>
                  <a:srgbClr val="002060"/>
                </a:solidFill>
              </a:rPr>
              <a:t>Подвижная игра на прогулке «Море волнуется...»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3"/>
          <a:stretch/>
        </p:blipFill>
        <p:spPr>
          <a:xfrm>
            <a:off x="347190" y="0"/>
            <a:ext cx="9001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695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254"/>
            <a:ext cx="12192000" cy="611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205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718"/>
            <a:ext cx="12192000" cy="650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977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54"/>
            <a:ext cx="12192000" cy="680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17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581"/>
            <a:ext cx="12192000" cy="549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2353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733"/>
            <a:ext cx="12192000" cy="616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4999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42"/>
            <a:ext cx="12192000" cy="677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4023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581"/>
            <a:ext cx="12192000" cy="549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748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803"/>
            <a:ext cx="12192000" cy="600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950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581"/>
            <a:ext cx="12192000" cy="549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9087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059"/>
            <a:ext cx="12192000" cy="591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289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tx1"/>
                </a:solidFill>
              </a:rPr>
              <a:t>Настольная игра – </a:t>
            </a:r>
            <a:r>
              <a:rPr lang="ru-RU" sz="4800" b="1" dirty="0" err="1" smtClean="0">
                <a:solidFill>
                  <a:schemeClr val="tx1"/>
                </a:solidFill>
              </a:rPr>
              <a:t>бродилка</a:t>
            </a:r>
            <a:r>
              <a:rPr lang="ru-RU" sz="4800" b="1" dirty="0" smtClean="0">
                <a:solidFill>
                  <a:schemeClr val="tx1"/>
                </a:solidFill>
              </a:rPr>
              <a:t> по сказкам А.С. Пушкина</a:t>
            </a:r>
            <a:endParaRPr lang="ru-RU" sz="4800" b="1" dirty="0">
              <a:solidFill>
                <a:schemeClr val="tx1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Поддержка детской инициативы в самостоятельной деятельности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2525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225" y="0"/>
            <a:ext cx="8697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743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3"/>
          <a:stretch/>
        </p:blipFill>
        <p:spPr>
          <a:xfrm>
            <a:off x="401782" y="0"/>
            <a:ext cx="384727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2"/>
          <a:stretch/>
        </p:blipFill>
        <p:spPr>
          <a:xfrm>
            <a:off x="4249061" y="0"/>
            <a:ext cx="4090922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4" t="26262"/>
          <a:stretch/>
        </p:blipFill>
        <p:spPr>
          <a:xfrm>
            <a:off x="7532128" y="0"/>
            <a:ext cx="43966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7393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57" y="0"/>
            <a:ext cx="108990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1961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522" y="0"/>
            <a:ext cx="95169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9003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700" y="0"/>
            <a:ext cx="83585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728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621" y="0"/>
            <a:ext cx="94807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541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148" y="0"/>
            <a:ext cx="79637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185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  <p:pic>
        <p:nvPicPr>
          <p:cNvPr id="7174" name="Picture 6" descr="https://i.ytimg.com/vi/NEyYtffA3gw/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019" y="2120900"/>
            <a:ext cx="7202311" cy="40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29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2" r="7531"/>
          <a:stretch/>
        </p:blipFill>
        <p:spPr>
          <a:xfrm>
            <a:off x="568036" y="484632"/>
            <a:ext cx="5888181" cy="573578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528" y="484632"/>
            <a:ext cx="4470268" cy="573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82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«Три девицы под окном ...»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Инсценировка сказки А.С. Пушкина «О царе </a:t>
            </a:r>
            <a:r>
              <a:rPr lang="ru-RU" sz="4000" b="1" dirty="0" err="1" smtClean="0">
                <a:solidFill>
                  <a:srgbClr val="002060"/>
                </a:solidFill>
              </a:rPr>
              <a:t>Салтане</a:t>
            </a:r>
            <a:r>
              <a:rPr lang="ru-RU" sz="4000" b="1" dirty="0" smtClean="0">
                <a:solidFill>
                  <a:srgbClr val="002060"/>
                </a:solidFill>
              </a:rPr>
              <a:t>...»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771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75" y="233362"/>
            <a:ext cx="9848850" cy="639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114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002060"/>
                </a:solidFill>
              </a:rPr>
              <a:t>«Белка песенки поет, да орешки все грызет...»</a:t>
            </a:r>
            <a:br>
              <a:rPr lang="ru-RU" sz="4800" dirty="0" smtClean="0">
                <a:solidFill>
                  <a:srgbClr val="002060"/>
                </a:solidFill>
              </a:rPr>
            </a:br>
            <a:r>
              <a:rPr lang="ru-RU" sz="4800" dirty="0" smtClean="0">
                <a:solidFill>
                  <a:srgbClr val="002060"/>
                </a:solidFill>
              </a:rPr>
              <a:t/>
            </a:r>
            <a:br>
              <a:rPr lang="ru-RU" sz="4800" dirty="0" smtClean="0">
                <a:solidFill>
                  <a:srgbClr val="002060"/>
                </a:solidFill>
              </a:rPr>
            </a:br>
            <a:r>
              <a:rPr lang="ru-RU" sz="4800" dirty="0" smtClean="0">
                <a:solidFill>
                  <a:srgbClr val="002060"/>
                </a:solidFill>
              </a:rPr>
              <a:t>«Царевна-Лебедь»</a:t>
            </a:r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/>
              <a:t>Аппликация по сказке А.С. Пушкина о царе </a:t>
            </a:r>
            <a:r>
              <a:rPr lang="ru-RU" sz="4000" b="1" dirty="0" err="1" smtClean="0"/>
              <a:t>Салтане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242762560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Дерево">
      <a:majorFont>
        <a:latin typeface="Arial Black" panose="020B0A040201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 panose="020B06040202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BE1B6DD8-9976-4550-A6F4-B2DD4EA939D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Дерево</Template>
  <TotalTime>125</TotalTime>
  <Words>183</Words>
  <Application>Microsoft Office PowerPoint</Application>
  <PresentationFormat>Широкоэкранный</PresentationFormat>
  <Paragraphs>30</Paragraphs>
  <Slides>57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2" baseType="lpstr">
      <vt:lpstr>Arial</vt:lpstr>
      <vt:lpstr>Arial Black</vt:lpstr>
      <vt:lpstr>Calibri</vt:lpstr>
      <vt:lpstr>Wingdings</vt:lpstr>
      <vt:lpstr>Дерево</vt:lpstr>
      <vt:lpstr>ТАМ НА НЕВЕДОМЫХ ДОРОЖКАХ...</vt:lpstr>
      <vt:lpstr>«Терем»  в сказках А.С. Пушкина</vt:lpstr>
      <vt:lpstr>Презентация PowerPoint</vt:lpstr>
      <vt:lpstr>Подвижная игра на прогулке «Море волнуется...»</vt:lpstr>
      <vt:lpstr>Настольная игра – бродилка по сказкам А.С. Пушкина</vt:lpstr>
      <vt:lpstr>Презентация PowerPoint</vt:lpstr>
      <vt:lpstr>«Три девицы под окном ...»</vt:lpstr>
      <vt:lpstr>Презентация PowerPoint</vt:lpstr>
      <vt:lpstr>«Белка песенки поет, да орешки все грызет...»  «Царевна-Лебедь»</vt:lpstr>
      <vt:lpstr>Презентация PowerPoint</vt:lpstr>
      <vt:lpstr>Презентация PowerPoint</vt:lpstr>
      <vt:lpstr>«Сказка о золотой рыбке...» «Шамаханская царица...» </vt:lpstr>
      <vt:lpstr>Презентация PowerPoint</vt:lpstr>
      <vt:lpstr>«Золотая рыбка»</vt:lpstr>
      <vt:lpstr>Презентация PowerPoint</vt:lpstr>
      <vt:lpstr>Презентация PowerPoint</vt:lpstr>
      <vt:lpstr>Изготовление книжки – малышки </vt:lpstr>
      <vt:lpstr>Презентация PowerPoint</vt:lpstr>
      <vt:lpstr>Презентация PowerPoint</vt:lpstr>
      <vt:lpstr>«У Лукоморья дуб зеленый,  Златая цепь на дубе том...»</vt:lpstr>
      <vt:lpstr>Презентация PowerPoint</vt:lpstr>
      <vt:lpstr>Презентация PowerPoint</vt:lpstr>
      <vt:lpstr>Рисование иллюстраций по сказкам А.С. Пушкина</vt:lpstr>
      <vt:lpstr>Презентация PowerPoint</vt:lpstr>
      <vt:lpstr>Оформление читательского дневника по сказкам  А.С. Пушкина </vt:lpstr>
      <vt:lpstr>Читаем дома...</vt:lpstr>
      <vt:lpstr>Презентация PowerPoint</vt:lpstr>
      <vt:lpstr>Библиотека – книжкин дом...</vt:lpstr>
      <vt:lpstr>Презентация PowerPoint</vt:lpstr>
      <vt:lpstr>Презентация PowerPoint</vt:lpstr>
      <vt:lpstr>«Там, на неведомых дорожках...»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ТАМ, НА НЕВЕ</dc:title>
  <dc:creator>Галина Владимировна</dc:creator>
  <cp:lastModifiedBy>Галина Владимировна</cp:lastModifiedBy>
  <cp:revision>14</cp:revision>
  <dcterms:created xsi:type="dcterms:W3CDTF">2023-12-12T13:12:09Z</dcterms:created>
  <dcterms:modified xsi:type="dcterms:W3CDTF">2024-04-03T19:14:08Z</dcterms:modified>
</cp:coreProperties>
</file>