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9" r:id="rId4"/>
    <p:sldId id="271" r:id="rId5"/>
    <p:sldId id="272" r:id="rId6"/>
    <p:sldId id="273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6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5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5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1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3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2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8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3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1BF6AF-DBCD-4C8C-89D3-287C407F67C4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E1AA25-3916-4E4A-9178-1DFE7D052BB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5221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Мы – исследователи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800" dirty="0" smtClean="0"/>
              <a:t>участники - воспитанники </a:t>
            </a:r>
            <a:r>
              <a:rPr lang="ru-RU" sz="2800" dirty="0" smtClean="0"/>
              <a:t>подготовительной к школе группы №6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Муниципальное бюджетное дошкольное образовательное учреждение детский сад №38 города Коврова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 нас сюжетная игра. Рассмотрели комара. Лаборанты хороши – поиграли от души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845734"/>
            <a:ext cx="4938712" cy="3703321"/>
          </a:xfrm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845734"/>
            <a:ext cx="4937760" cy="37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Опыты по ознакомлению с электричеством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Помогите золушке пойти на бал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Разберем соль и перец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334"/>
            <a:ext cx="4504266" cy="3378729"/>
          </a:xfrm>
        </p:spPr>
      </p:pic>
    </p:spTree>
    <p:extLst>
      <p:ext uri="{BB962C8B-B14F-4D97-AF65-F5344CB8AC3E}">
        <p14:creationId xmlns:p14="http://schemas.microsoft.com/office/powerpoint/2010/main" val="100353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Опыты по ознакомлению с электричеством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8946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Электрические волосы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410637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Почему зонтик не </a:t>
            </a:r>
            <a:r>
              <a:rPr lang="ru-RU" b="1" dirty="0" smtClean="0">
                <a:solidFill>
                  <a:srgbClr val="00B050"/>
                </a:solidFill>
              </a:rPr>
              <a:t>промокает...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Знакомство со свойствами тканей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846052"/>
            <a:ext cx="5503025" cy="41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954684" cy="145075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Экспериментирование с красками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1"/>
          <a:stretch/>
        </p:blipFill>
        <p:spPr>
          <a:xfrm rot="5400000">
            <a:off x="2062940" y="1083043"/>
            <a:ext cx="4023359" cy="554874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86" y="442455"/>
            <a:ext cx="4069980" cy="542664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34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Транспорт будущего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2834"/>
            <a:ext cx="3554155" cy="2665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4077" y="3185851"/>
            <a:ext cx="3200400" cy="3379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r="5582" b="15501"/>
          <a:stretch/>
        </p:blipFill>
        <p:spPr>
          <a:xfrm>
            <a:off x="4806071" y="1016921"/>
            <a:ext cx="6859457" cy="43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8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Юные конструкторы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990109"/>
            <a:ext cx="3200400" cy="23150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Жилище будущего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0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Увлеченная работа в тетрадях по </a:t>
            </a:r>
            <a:r>
              <a:rPr lang="ru-RU" sz="4000" b="1" dirty="0" smtClean="0">
                <a:solidFill>
                  <a:srgbClr val="00B050"/>
                </a:solidFill>
              </a:rPr>
              <a:t>экологии программы «Добро пожаловать в экологию»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289372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4" y="2582863"/>
            <a:ext cx="4504266" cy="3378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91" y="1574005"/>
            <a:ext cx="4504266" cy="3378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57" y="225656"/>
            <a:ext cx="5254943" cy="3941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5656"/>
            <a:ext cx="4632960" cy="34747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91" y="3380085"/>
            <a:ext cx="3676073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Есть в осени первоначальной прекрасная и дивная пора....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Сбор </a:t>
            </a:r>
            <a:r>
              <a:rPr lang="ru-RU" dirty="0" smtClean="0"/>
              <a:t>семян на прогулочном участке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</p:spPr>
      </p:pic>
    </p:spTree>
    <p:extLst>
      <p:ext uri="{BB962C8B-B14F-4D97-AF65-F5344CB8AC3E}">
        <p14:creationId xmlns:p14="http://schemas.microsoft.com/office/powerpoint/2010/main" val="25048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757" y="286603"/>
            <a:ext cx="10157923" cy="145075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Знакомство со светом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74" y="263836"/>
            <a:ext cx="5363633" cy="40227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71" y="3128920"/>
            <a:ext cx="3990109" cy="2992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7" y="1981800"/>
            <a:ext cx="4893177" cy="36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 камни</a:t>
            </a:r>
            <a:endParaRPr lang="ru-RU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77" y="759654"/>
            <a:ext cx="6856508" cy="5142381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3491344"/>
            <a:ext cx="3200400" cy="2813859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Гладкие, шершавые, большие и малые.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Разной формы и фактуры.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Рассмотрели их с натуры.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Цвета тоже разного, разнообразного.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8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Путешествие в прошлое предметов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40053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4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Есть в осени первоначальной прекрасная и дивная пора....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46" y="1669098"/>
            <a:ext cx="2535382" cy="338328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4239490"/>
            <a:ext cx="3200400" cy="206571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Наблюдение за кустарниками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4" y="594359"/>
            <a:ext cx="7052081" cy="5289061"/>
          </a:xfrm>
        </p:spPr>
      </p:pic>
    </p:spTree>
    <p:extLst>
      <p:ext uri="{BB962C8B-B14F-4D97-AF65-F5344CB8AC3E}">
        <p14:creationId xmlns:p14="http://schemas.microsoft.com/office/powerpoint/2010/main" val="6345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Осенние пейзажи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Наблюдение за листопадом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82334"/>
            <a:ext cx="4720854" cy="35406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9432" r="20925" b="21714"/>
          <a:stretch/>
        </p:blipFill>
        <p:spPr>
          <a:xfrm>
            <a:off x="7349536" y="286603"/>
            <a:ext cx="3843688" cy="4881141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7349536" y="5167744"/>
            <a:ext cx="4468392" cy="66501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Наблюдение за одуванчиком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Наблюдения в природе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005609"/>
            <a:ext cx="5024583" cy="37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Наблюдения в природе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286603"/>
            <a:ext cx="4141282" cy="55262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06203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12877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Поздняя осень. Лес обнажился. Трава потускнела...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4003964"/>
            <a:ext cx="3200400" cy="230124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Наблюдения в природе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1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Чудеса магнита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" y="2005608"/>
            <a:ext cx="5251955" cy="393896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2005609"/>
            <a:ext cx="5251956" cy="3938966"/>
          </a:xfrm>
        </p:spPr>
      </p:pic>
    </p:spTree>
    <p:extLst>
      <p:ext uri="{BB962C8B-B14F-4D97-AF65-F5344CB8AC3E}">
        <p14:creationId xmlns:p14="http://schemas.microsoft.com/office/powerpoint/2010/main" val="196908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Путешествие в мир часов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3200400" cy="234280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До чего же хороши эти разные часы...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3554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182</Words>
  <Application>Microsoft Office PowerPoint</Application>
  <PresentationFormat>Широкоэкранный</PresentationFormat>
  <Paragraphs>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Ретро</vt:lpstr>
      <vt:lpstr>Мы – исследователи участники - воспитанники подготовительной к школе группы №6</vt:lpstr>
      <vt:lpstr>Есть в осени первоначальной прекрасная и дивная пора....</vt:lpstr>
      <vt:lpstr>Есть в осени первоначальной прекрасная и дивная пора....</vt:lpstr>
      <vt:lpstr>Осенние пейзажи</vt:lpstr>
      <vt:lpstr>Наблюдения в природе</vt:lpstr>
      <vt:lpstr>Наблюдения в природе</vt:lpstr>
      <vt:lpstr>Поздняя осень. Лес обнажился. Трава потускнела...</vt:lpstr>
      <vt:lpstr>Чудеса магнита</vt:lpstr>
      <vt:lpstr>Путешествие в мир часов</vt:lpstr>
      <vt:lpstr>У нас сюжетная игра. Рассмотрели комара. Лаборанты хороши – поиграли от души</vt:lpstr>
      <vt:lpstr>Опыты по ознакомлению с электричеством</vt:lpstr>
      <vt:lpstr>Опыты по ознакомлению с электричеством</vt:lpstr>
      <vt:lpstr>Электрические волосы</vt:lpstr>
      <vt:lpstr>Почему зонтик не промокает...</vt:lpstr>
      <vt:lpstr>Экспериментирование с красками</vt:lpstr>
      <vt:lpstr>Транспорт будущего</vt:lpstr>
      <vt:lpstr>Юные конструкторы</vt:lpstr>
      <vt:lpstr>Увлеченная работа в тетрадях по экологии программы «Добро пожаловать в экологию»</vt:lpstr>
      <vt:lpstr>Презентация PowerPoint</vt:lpstr>
      <vt:lpstr>Знакомство со светом</vt:lpstr>
      <vt:lpstr>Интересные камни</vt:lpstr>
      <vt:lpstr>Путешествие в прошлое предметов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исследователи Воспитатель: Симашова Галина Юрьевна</dc:title>
  <dc:creator>Галина Владимировна</dc:creator>
  <cp:lastModifiedBy>Галина Владимировна</cp:lastModifiedBy>
  <cp:revision>11</cp:revision>
  <dcterms:created xsi:type="dcterms:W3CDTF">2025-12-01T14:21:08Z</dcterms:created>
  <dcterms:modified xsi:type="dcterms:W3CDTF">2025-12-11T17:49:08Z</dcterms:modified>
</cp:coreProperties>
</file>