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63" r:id="rId4"/>
    <p:sldId id="260" r:id="rId5"/>
    <p:sldId id="261" r:id="rId6"/>
    <p:sldId id="265" r:id="rId7"/>
    <p:sldId id="269" r:id="rId8"/>
    <p:sldId id="266" r:id="rId9"/>
    <p:sldId id="272" r:id="rId10"/>
    <p:sldId id="273" r:id="rId11"/>
    <p:sldId id="262" r:id="rId12"/>
    <p:sldId id="278" r:id="rId13"/>
    <p:sldId id="277" r:id="rId14"/>
    <p:sldId id="258" r:id="rId15"/>
    <p:sldId id="275" r:id="rId16"/>
    <p:sldId id="268" r:id="rId17"/>
    <p:sldId id="271" r:id="rId18"/>
    <p:sldId id="279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3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2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2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81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6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9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34AE-511C-44B2-81FF-9A12CBE6D2B6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EB62D6-E8ED-457E-BF4D-1EFC434D4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5336" y="2910625"/>
            <a:ext cx="71091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Подготовила:   </a:t>
            </a:r>
          </a:p>
          <a:p>
            <a:pPr algn="r"/>
            <a:r>
              <a:rPr lang="ru-RU" dirty="0" smtClean="0"/>
              <a:t>Воспитатель высшей квалификационной категории</a:t>
            </a:r>
          </a:p>
          <a:p>
            <a:pPr algn="r"/>
            <a:r>
              <a:rPr lang="ru-RU" dirty="0" smtClean="0"/>
              <a:t>МБДОУ №38 города Коврова </a:t>
            </a:r>
          </a:p>
          <a:p>
            <a:pPr algn="r"/>
            <a:r>
              <a:rPr lang="ru-RU" dirty="0" err="1" smtClean="0"/>
              <a:t>Русакова</a:t>
            </a:r>
            <a:r>
              <a:rPr lang="ru-RU" dirty="0" smtClean="0"/>
              <a:t> </a:t>
            </a:r>
            <a:r>
              <a:rPr lang="ru-RU" dirty="0" smtClean="0"/>
              <a:t>Наталья Станиславовна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27" y="2427299"/>
            <a:ext cx="5344955" cy="39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0500" y="368300"/>
            <a:ext cx="8483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исследователи» </a:t>
            </a:r>
            <a:endParaRPr lang="ru-RU" sz="4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34" y="1123406"/>
            <a:ext cx="8499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Познавательно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экспериментальная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деятельность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2-3 лет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5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4" y="63500"/>
            <a:ext cx="8596668" cy="939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Игры с манкой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31" y="1033545"/>
            <a:ext cx="3756032" cy="501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8" y="1402073"/>
            <a:ext cx="4349427" cy="40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45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295275"/>
            <a:ext cx="3937000" cy="39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295275"/>
            <a:ext cx="4356100" cy="435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1" y="2733675"/>
            <a:ext cx="3835400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22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34" y="342900"/>
            <a:ext cx="8596668" cy="1104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Наблюдение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пшеницей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>
          <a:xfrm>
            <a:off x="95780" y="1227908"/>
            <a:ext cx="3340100" cy="319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52" y="1079500"/>
            <a:ext cx="407670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80" y="2647950"/>
            <a:ext cx="3949700" cy="39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13" y="1210310"/>
            <a:ext cx="1333287" cy="102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7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92088"/>
            <a:ext cx="4024312" cy="4024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717800"/>
            <a:ext cx="3935412" cy="3935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/>
          <a:stretch/>
        </p:blipFill>
        <p:spPr>
          <a:xfrm>
            <a:off x="152400" y="3108960"/>
            <a:ext cx="3924300" cy="3533140"/>
          </a:xfrm>
          <a:prstGeom prst="rect">
            <a:avLst/>
          </a:prstGeom>
        </p:spPr>
      </p:pic>
      <p:pic>
        <p:nvPicPr>
          <p:cNvPr id="6" name="Рисунок 5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088"/>
            <a:ext cx="1341438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0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тактильных книг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39" y="1549401"/>
            <a:ext cx="3465698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0" y="1549401"/>
            <a:ext cx="3868207" cy="515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65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5900"/>
            <a:ext cx="8596668" cy="1104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Пускание мыльных пузырей  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258780"/>
            <a:ext cx="43307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6268"/>
            <a:ext cx="3680268" cy="490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9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8763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творчество...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4836"/>
          <a:stretch/>
        </p:blipFill>
        <p:spPr>
          <a:xfrm>
            <a:off x="438150" y="2129246"/>
            <a:ext cx="3562350" cy="423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/>
          <a:stretch/>
        </p:blipFill>
        <p:spPr>
          <a:xfrm>
            <a:off x="4148930" y="1358535"/>
            <a:ext cx="3286125" cy="360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b="14055"/>
          <a:stretch/>
        </p:blipFill>
        <p:spPr>
          <a:xfrm>
            <a:off x="7583485" y="3213463"/>
            <a:ext cx="2828926" cy="284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92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Фокус «Расцвёл цветок»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/>
          <a:stretch/>
        </p:blipFill>
        <p:spPr>
          <a:xfrm>
            <a:off x="1449976" y="1677261"/>
            <a:ext cx="3197881" cy="46464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677261"/>
            <a:ext cx="3484835" cy="46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434" y="-60960"/>
            <a:ext cx="8596668" cy="122790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Итоговое мероприятие                </a:t>
            </a:r>
            <a:b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«Разноцветная вода</a:t>
            </a: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5" y="1245326"/>
            <a:ext cx="4026683" cy="211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7" y="3614056"/>
            <a:ext cx="5432719" cy="265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0" y="1245326"/>
            <a:ext cx="3440335" cy="211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67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Спасибо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68" y="1600200"/>
            <a:ext cx="6078632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07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у детей вопрос актуальный на сегодняшний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 Для детей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раннего и младшего дошкольного возраста экспериментирование, наравне с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игрой,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ведущим видом деятельности. Восприятие мира ребенком в этот период жизни идет через чувства и ощущения.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Экспериментирование, как специально организованная деятельность способствует становлению целостной картины мира ребенка дошкольного возраста и основ культурного познания окружающего мира.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 гласит: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и я забуду, покажи и я запомню, дай попробовать и я пойму». </a:t>
            </a:r>
            <a:endParaRPr lang="ru-RU" sz="2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слышит и делает все сам, то усвоит все прочно и надолго.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7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0"/>
            <a:ext cx="1059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1 младшей группы(2-3 года), воспитатели и родители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проекта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краткосрочный: 2 недели (с 1.11.2025 по 14.11.2025 г.)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 Основной этап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Заключительный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5" y="3074125"/>
            <a:ext cx="3692434" cy="3238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52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68" y="139700"/>
            <a:ext cx="8596668" cy="1739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к экспериментированию, расширить и углубить их знания и представления об окружающем мире.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1879600"/>
            <a:ext cx="10287000" cy="4978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некоторыми явлениями и свойствами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неживой и живой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навыки экспериментирования, умение делать простейшие выводы.</a:t>
            </a:r>
          </a:p>
          <a:p>
            <a:pPr marL="0" lvl="0" indent="0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опыт каждого ребёнка.</a:t>
            </a:r>
          </a:p>
          <a:p>
            <a:pPr marL="0" lvl="0" indent="0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тактильное восприятие, мелкую моторику рук, мышление, воображение, речь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Воспитывать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стремление наблюдать и экспериментировать.</a:t>
            </a:r>
          </a:p>
          <a:p>
            <a:pPr marL="0" lvl="0" indent="0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Воспитывать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коллективе, усидчивость и аккуратность.</a:t>
            </a:r>
          </a:p>
          <a:p>
            <a:pPr marL="0" indent="0">
              <a:buNone/>
            </a:pP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7745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1969"/>
            <a:ext cx="8596668" cy="402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и художественной литературы по теме;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игр;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 экспериментирования необходимыми материалами, приборами;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реализации проекта;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опытов.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733145"/>
            <a:ext cx="3564345" cy="28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26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14097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2434" y="144198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 с детьми;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 за пшеницей;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камушками, пуговицами, фантиками;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игры с манкой, песком;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 «Тонет – не тонет»;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пускание мыльных пузырей;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фокус «Цветок расцвёл»;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лепка «Мыльные пузыри»;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«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ляксография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«Одеяло из фантиков»</a:t>
            </a:r>
          </a:p>
          <a:p>
            <a:pPr>
              <a:buFontTx/>
              <a:buChar char="-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70" y="5322758"/>
            <a:ext cx="2301432" cy="144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02" y="340089"/>
            <a:ext cx="2743200" cy="148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80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155700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2725816" y="896983"/>
            <a:ext cx="4458756" cy="559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9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763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камушками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/>
          <a:stretch/>
        </p:blipFill>
        <p:spPr>
          <a:xfrm>
            <a:off x="7595655" y="2508068"/>
            <a:ext cx="4125094" cy="410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8" y="956172"/>
            <a:ext cx="4621960" cy="484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/>
          <a:stretch/>
        </p:blipFill>
        <p:spPr>
          <a:xfrm>
            <a:off x="4300477" y="1319348"/>
            <a:ext cx="3771899" cy="376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54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0287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Игры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пуговицами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3768"/>
          <a:stretch/>
        </p:blipFill>
        <p:spPr>
          <a:xfrm>
            <a:off x="3331028" y="1071309"/>
            <a:ext cx="4167051" cy="537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5" y="4813617"/>
            <a:ext cx="86614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02" y="5343524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i?id=634945d7b4b141d81223bc20859260fd48a721ed-5650102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7" y="2505233"/>
            <a:ext cx="86677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681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296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               Актуальность </vt:lpstr>
      <vt:lpstr>Презентация PowerPoint</vt:lpstr>
      <vt:lpstr>Цель проекта: Вызвать интерес детей к экспериментированию, расширить и углубить их знания и представления об окружающем мире.</vt:lpstr>
      <vt:lpstr>                    Подготовительный этап</vt:lpstr>
      <vt:lpstr>       Основной этап</vt:lpstr>
      <vt:lpstr>      Уголок экспериментирования</vt:lpstr>
      <vt:lpstr>              Игры с камушками</vt:lpstr>
      <vt:lpstr>              Игры с пуговицами</vt:lpstr>
      <vt:lpstr>                      Игры с манкой</vt:lpstr>
      <vt:lpstr>Презентация PowerPoint</vt:lpstr>
      <vt:lpstr>       Наблюдение за пшеницей </vt:lpstr>
      <vt:lpstr>Презентация PowerPoint</vt:lpstr>
      <vt:lpstr>Рассматривание тактильных книг</vt:lpstr>
      <vt:lpstr>    Пускание мыльных пузырей  </vt:lpstr>
      <vt:lpstr>Наше творчество...</vt:lpstr>
      <vt:lpstr>            Фокус «Расцвёл цветок»</vt:lpstr>
      <vt:lpstr>            Итоговое мероприятие                               «Разноцветная вода»</vt:lpstr>
      <vt:lpstr>              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Галина Владимировна</cp:lastModifiedBy>
  <cp:revision>27</cp:revision>
  <dcterms:created xsi:type="dcterms:W3CDTF">2025-12-03T15:50:48Z</dcterms:created>
  <dcterms:modified xsi:type="dcterms:W3CDTF">2026-01-20T16:51:43Z</dcterms:modified>
</cp:coreProperties>
</file>